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1" r:id="rId2"/>
    <p:sldId id="262" r:id="rId3"/>
    <p:sldId id="266" r:id="rId4"/>
    <p:sldId id="267" r:id="rId5"/>
    <p:sldId id="268" r:id="rId6"/>
    <p:sldId id="270" r:id="rId7"/>
    <p:sldId id="269" r:id="rId8"/>
  </p:sldIdLst>
  <p:sldSz cx="2743200" cy="5486400"/>
  <p:notesSz cx="6858000" cy="9144000"/>
  <p:defaultTextStyle>
    <a:defPPr>
      <a:defRPr lang="en-US"/>
    </a:defPPr>
    <a:lvl1pPr marL="0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1pPr>
    <a:lvl2pPr marL="175565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2pPr>
    <a:lvl3pPr marL="351130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3pPr>
    <a:lvl4pPr marL="52669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4pPr>
    <a:lvl5pPr marL="702259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5pPr>
    <a:lvl6pPr marL="87782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6pPr>
    <a:lvl7pPr marL="1053389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7pPr>
    <a:lvl8pPr marL="1228954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8pPr>
    <a:lvl9pPr marL="1404518" algn="l" defTabSz="351130" rtl="0" eaLnBrk="1" latinLnBrk="0" hangingPunct="1">
      <a:defRPr sz="6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8" userDrawn="1">
          <p15:clr>
            <a:srgbClr val="A4A3A4"/>
          </p15:clr>
        </p15:guide>
        <p15:guide id="2" pos="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6291"/>
  </p:normalViewPr>
  <p:slideViewPr>
    <p:cSldViewPr snapToGrid="0" snapToObjects="1" showGuides="1">
      <p:cViewPr varScale="1">
        <p:scale>
          <a:sx n="194" d="100"/>
          <a:sy n="194" d="100"/>
        </p:scale>
        <p:origin x="4704" y="192"/>
      </p:cViewPr>
      <p:guideLst>
        <p:guide orient="horz" pos="1728"/>
        <p:guide pos="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897890"/>
            <a:ext cx="2331720" cy="191008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2881630"/>
            <a:ext cx="2057400" cy="1324610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4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67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292100"/>
            <a:ext cx="591503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292100"/>
            <a:ext cx="1740218" cy="46494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78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1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1367791"/>
            <a:ext cx="2366010" cy="228219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3671571"/>
            <a:ext cx="2366010" cy="1200150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/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75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9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1460500"/>
            <a:ext cx="11658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1460500"/>
            <a:ext cx="11658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8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292101"/>
            <a:ext cx="236601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1344930"/>
            <a:ext cx="1160502" cy="659130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2004060"/>
            <a:ext cx="1160502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1344930"/>
            <a:ext cx="1166217" cy="659130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2004060"/>
            <a:ext cx="1166217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03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62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15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365760"/>
            <a:ext cx="884753" cy="12801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789941"/>
            <a:ext cx="1388745" cy="3898900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1645920"/>
            <a:ext cx="884753" cy="3049270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12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365760"/>
            <a:ext cx="884753" cy="12801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789941"/>
            <a:ext cx="1388745" cy="3898900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1645920"/>
            <a:ext cx="884753" cy="3049270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49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292101"/>
            <a:ext cx="236601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1460500"/>
            <a:ext cx="236601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5085081"/>
            <a:ext cx="6172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63CA0-51E9-FC4A-BC4E-9509DE07658C}" type="datetimeFigureOut">
              <a:rPr lang="en-US" smtClean="0"/>
              <a:t>12/29/20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5085081"/>
            <a:ext cx="92583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5085081"/>
            <a:ext cx="6172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0AE2A-4C0D-9A48-A2CC-00353C30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88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53A509-EDDA-EF47-89EA-E948D214B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5544FE-9248-8743-A78D-4204B0F79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" y="1465"/>
            <a:ext cx="2743200" cy="548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219DD-1D3C-0E40-BBB6-897A86FA2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76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0870C2-9A3E-5F41-8F68-AFDE725A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3"/>
            <a:ext cx="274319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00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89D792-176B-A34F-A371-91E26AA8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92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CC16FE-37B2-7E45-BFD6-A1793044D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" y="0"/>
            <a:ext cx="273978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443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5AE321-F794-B548-8440-0CDD23A82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4" y="0"/>
            <a:ext cx="215665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BF8E36-AA46-4649-A77F-949847F3C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FB6C91-EE1C-B645-9A51-83BAB08D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97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855E3D-EDBC-1B44-AAC7-D3070544D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" y="0"/>
            <a:ext cx="273974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92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0</Words>
  <Application>Microsoft Macintosh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Silvio Ravaioli</dc:creator>
  <cp:lastModifiedBy>Silvio Ravaioli</cp:lastModifiedBy>
  <cp:revision>4</cp:revision>
  <dcterms:created xsi:type="dcterms:W3CDTF">2020-11-22T19:22:23Z</dcterms:created>
  <dcterms:modified xsi:type="dcterms:W3CDTF">2020-12-29T17:04:49Z</dcterms:modified>
</cp:coreProperties>
</file>

<file path=docProps/thumbnail.jpeg>
</file>